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49" r:id="rId2"/>
  </p:sldMasterIdLst>
  <p:notesMasterIdLst>
    <p:notesMasterId r:id="rId23"/>
  </p:notesMasterIdLst>
  <p:handoutMasterIdLst>
    <p:handoutMasterId r:id="rId24"/>
  </p:handoutMasterIdLst>
  <p:sldIdLst>
    <p:sldId id="275" r:id="rId3"/>
    <p:sldId id="423" r:id="rId4"/>
    <p:sldId id="472" r:id="rId5"/>
    <p:sldId id="484" r:id="rId6"/>
    <p:sldId id="485" r:id="rId7"/>
    <p:sldId id="474" r:id="rId8"/>
    <p:sldId id="492" r:id="rId9"/>
    <p:sldId id="493" r:id="rId10"/>
    <p:sldId id="494" r:id="rId11"/>
    <p:sldId id="495" r:id="rId12"/>
    <p:sldId id="505" r:id="rId13"/>
    <p:sldId id="506" r:id="rId14"/>
    <p:sldId id="496" r:id="rId15"/>
    <p:sldId id="497" r:id="rId16"/>
    <p:sldId id="490" r:id="rId17"/>
    <p:sldId id="498" r:id="rId18"/>
    <p:sldId id="504" r:id="rId19"/>
    <p:sldId id="471" r:id="rId20"/>
    <p:sldId id="499" r:id="rId21"/>
    <p:sldId id="503" r:id="rId22"/>
  </p:sldIdLst>
  <p:sldSz cx="9144000" cy="6858000" type="letter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700" kern="1200">
        <a:solidFill>
          <a:srgbClr val="3F3F3F"/>
        </a:solidFill>
        <a:latin typeface="Palatino" charset="0"/>
        <a:ea typeface="ヒラギノ明朝 ProN W3" charset="-128"/>
        <a:cs typeface="ヒラギノ明朝 ProN W3" charset="-128"/>
        <a:sym typeface="Palatino" charset="0"/>
      </a:defRPr>
    </a:lvl1pPr>
    <a:lvl2pPr marL="320675" indent="136525" algn="ctr" rtl="0" fontAlgn="base">
      <a:spcBef>
        <a:spcPct val="0"/>
      </a:spcBef>
      <a:spcAft>
        <a:spcPct val="0"/>
      </a:spcAft>
      <a:defRPr sz="2700" kern="1200">
        <a:solidFill>
          <a:srgbClr val="3F3F3F"/>
        </a:solidFill>
        <a:latin typeface="Palatino" charset="0"/>
        <a:ea typeface="ヒラギノ明朝 ProN W3" charset="-128"/>
        <a:cs typeface="ヒラギノ明朝 ProN W3" charset="-128"/>
        <a:sym typeface="Palatino" charset="0"/>
      </a:defRPr>
    </a:lvl2pPr>
    <a:lvl3pPr marL="641350" indent="273050" algn="ctr" rtl="0" fontAlgn="base">
      <a:spcBef>
        <a:spcPct val="0"/>
      </a:spcBef>
      <a:spcAft>
        <a:spcPct val="0"/>
      </a:spcAft>
      <a:defRPr sz="2700" kern="1200">
        <a:solidFill>
          <a:srgbClr val="3F3F3F"/>
        </a:solidFill>
        <a:latin typeface="Palatino" charset="0"/>
        <a:ea typeface="ヒラギノ明朝 ProN W3" charset="-128"/>
        <a:cs typeface="ヒラギノ明朝 ProN W3" charset="-128"/>
        <a:sym typeface="Palatino" charset="0"/>
      </a:defRPr>
    </a:lvl3pPr>
    <a:lvl4pPr marL="963613" indent="407988" algn="ctr" rtl="0" fontAlgn="base">
      <a:spcBef>
        <a:spcPct val="0"/>
      </a:spcBef>
      <a:spcAft>
        <a:spcPct val="0"/>
      </a:spcAft>
      <a:defRPr sz="2700" kern="1200">
        <a:solidFill>
          <a:srgbClr val="3F3F3F"/>
        </a:solidFill>
        <a:latin typeface="Palatino" charset="0"/>
        <a:ea typeface="ヒラギノ明朝 ProN W3" charset="-128"/>
        <a:cs typeface="ヒラギノ明朝 ProN W3" charset="-128"/>
        <a:sym typeface="Palatino" charset="0"/>
      </a:defRPr>
    </a:lvl4pPr>
    <a:lvl5pPr marL="1284288" indent="544513" algn="ctr" rtl="0" fontAlgn="base">
      <a:spcBef>
        <a:spcPct val="0"/>
      </a:spcBef>
      <a:spcAft>
        <a:spcPct val="0"/>
      </a:spcAft>
      <a:defRPr sz="2700" kern="1200">
        <a:solidFill>
          <a:srgbClr val="3F3F3F"/>
        </a:solidFill>
        <a:latin typeface="Palatino" charset="0"/>
        <a:ea typeface="ヒラギノ明朝 ProN W3" charset="-128"/>
        <a:cs typeface="ヒラギノ明朝 ProN W3" charset="-128"/>
        <a:sym typeface="Palatino" charset="0"/>
      </a:defRPr>
    </a:lvl5pPr>
    <a:lvl6pPr marL="2286000" algn="l" defTabSz="457200" rtl="0" eaLnBrk="1" latinLnBrk="0" hangingPunct="1">
      <a:defRPr sz="2700" kern="1200">
        <a:solidFill>
          <a:srgbClr val="3F3F3F"/>
        </a:solidFill>
        <a:latin typeface="Palatino" charset="0"/>
        <a:ea typeface="ヒラギノ明朝 ProN W3" charset="-128"/>
        <a:cs typeface="ヒラギノ明朝 ProN W3" charset="-128"/>
        <a:sym typeface="Palatino" charset="0"/>
      </a:defRPr>
    </a:lvl6pPr>
    <a:lvl7pPr marL="2743200" algn="l" defTabSz="457200" rtl="0" eaLnBrk="1" latinLnBrk="0" hangingPunct="1">
      <a:defRPr sz="2700" kern="1200">
        <a:solidFill>
          <a:srgbClr val="3F3F3F"/>
        </a:solidFill>
        <a:latin typeface="Palatino" charset="0"/>
        <a:ea typeface="ヒラギノ明朝 ProN W3" charset="-128"/>
        <a:cs typeface="ヒラギノ明朝 ProN W3" charset="-128"/>
        <a:sym typeface="Palatino" charset="0"/>
      </a:defRPr>
    </a:lvl7pPr>
    <a:lvl8pPr marL="3200400" algn="l" defTabSz="457200" rtl="0" eaLnBrk="1" latinLnBrk="0" hangingPunct="1">
      <a:defRPr sz="2700" kern="1200">
        <a:solidFill>
          <a:srgbClr val="3F3F3F"/>
        </a:solidFill>
        <a:latin typeface="Palatino" charset="0"/>
        <a:ea typeface="ヒラギノ明朝 ProN W3" charset="-128"/>
        <a:cs typeface="ヒラギノ明朝 ProN W3" charset="-128"/>
        <a:sym typeface="Palatino" charset="0"/>
      </a:defRPr>
    </a:lvl8pPr>
    <a:lvl9pPr marL="3657600" algn="l" defTabSz="457200" rtl="0" eaLnBrk="1" latinLnBrk="0" hangingPunct="1">
      <a:defRPr sz="2700" kern="1200">
        <a:solidFill>
          <a:srgbClr val="3F3F3F"/>
        </a:solidFill>
        <a:latin typeface="Palatino" charset="0"/>
        <a:ea typeface="ヒラギノ明朝 ProN W3" charset="-128"/>
        <a:cs typeface="ヒラギノ明朝 ProN W3" charset="-128"/>
        <a:sym typeface="Palatino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7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0000"/>
    <a:srgbClr val="804572"/>
    <a:srgbClr val="132C77"/>
    <a:srgbClr val="04ACFF"/>
    <a:srgbClr val="50A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41" autoAdjust="0"/>
    <p:restoredTop sz="99796" autoAdjust="0"/>
  </p:normalViewPr>
  <p:slideViewPr>
    <p:cSldViewPr>
      <p:cViewPr varScale="1">
        <p:scale>
          <a:sx n="116" d="100"/>
          <a:sy n="116" d="100"/>
        </p:scale>
        <p:origin x="1344" y="184"/>
      </p:cViewPr>
      <p:guideLst>
        <p:guide orient="horz" pos="207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1AB8769-A9C1-714B-BCC7-52948816433A}" type="datetime1">
              <a:rPr lang="en-US"/>
              <a:pPr>
                <a:defRPr/>
              </a:pPr>
              <a:t>3/27/19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92ABF72-ADE4-D044-BB05-9F92FDC5C8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8112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8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47752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Palatino" charset="0"/>
        <a:ea typeface="ＭＳ Ｐゴシック" charset="-128"/>
        <a:cs typeface="ＭＳ Ｐゴシック" charset="-128"/>
      </a:defRPr>
    </a:lvl1pPr>
    <a:lvl2pPr marL="320675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Palatino" charset="0"/>
        <a:ea typeface="ＭＳ Ｐゴシック" charset="-128"/>
        <a:cs typeface="+mn-cs"/>
      </a:defRPr>
    </a:lvl2pPr>
    <a:lvl3pPr marL="64135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Palatino" charset="0"/>
        <a:ea typeface="ＭＳ Ｐゴシック" charset="-128"/>
        <a:cs typeface="+mn-cs"/>
      </a:defRPr>
    </a:lvl3pPr>
    <a:lvl4pPr marL="963613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Palatino" charset="0"/>
        <a:ea typeface="ＭＳ Ｐゴシック" charset="-128"/>
        <a:cs typeface="+mn-cs"/>
      </a:defRPr>
    </a:lvl4pPr>
    <a:lvl5pPr marL="1284288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Palatino" charset="0"/>
        <a:ea typeface="ＭＳ Ｐゴシック" charset="-128"/>
        <a:cs typeface="+mn-cs"/>
      </a:defRPr>
    </a:lvl5pPr>
    <a:lvl6pPr marL="1607287" algn="l" defTabSz="32145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928744" algn="l" defTabSz="32145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250201" algn="l" defTabSz="32145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571659" algn="l" defTabSz="32145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horz" lIns="64291" tIns="32146" rIns="64291" bIns="32146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pPr lvl="0"/>
            <a:endParaRPr lang="en-US" noProof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525119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4102" y="1571625"/>
            <a:ext cx="3134320" cy="4179094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571625"/>
            <a:ext cx="3134320" cy="4179094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pPr lvl="0"/>
            <a:endParaRPr lang="en-US" noProof="0">
              <a:sym typeface="Lucida Grand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56561" y="607219"/>
            <a:ext cx="1703338" cy="5143500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6547" y="607219"/>
            <a:ext cx="5002857" cy="5143500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96850" y="6088063"/>
            <a:ext cx="1517650" cy="561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2143125"/>
            <a:ext cx="7358062" cy="1204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Lucida Grand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</p:sldLayoutIdLst>
  <p:transition/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404040"/>
          </a:solidFill>
          <a:latin typeface="+mj-lt"/>
          <a:ea typeface="+mj-ea"/>
          <a:cs typeface="+mj-cs"/>
          <a:sym typeface="Lucida Grand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404040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404040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404040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404040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3400">
          <a:solidFill>
            <a:srgbClr val="404040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3400">
          <a:solidFill>
            <a:srgbClr val="404040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3400">
          <a:solidFill>
            <a:srgbClr val="404040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3400">
          <a:solidFill>
            <a:srgbClr val="404040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9pPr>
    </p:titleStyle>
    <p:bodyStyle>
      <a:lvl1pPr marL="623888" indent="-401638" algn="l" rtl="0" eaLnBrk="0" fontAlgn="base" hangingPunct="0">
        <a:spcBef>
          <a:spcPts val="1263"/>
        </a:spcBef>
        <a:spcAft>
          <a:spcPct val="0"/>
        </a:spcAft>
        <a:buSzPct val="100000"/>
        <a:buFont typeface="Palatino" charset="0"/>
        <a:buChar char="•"/>
        <a:defRPr sz="2800">
          <a:solidFill>
            <a:srgbClr val="404040"/>
          </a:solidFill>
          <a:latin typeface="+mn-lt"/>
          <a:ea typeface="+mn-ea"/>
          <a:cs typeface="+mn-cs"/>
          <a:sym typeface="Palatino" charset="0"/>
        </a:defRPr>
      </a:lvl1pPr>
      <a:lvl2pPr marL="936625" indent="-401638" algn="l" rtl="0" eaLnBrk="0" fontAlgn="base" hangingPunct="0">
        <a:spcBef>
          <a:spcPts val="1263"/>
        </a:spcBef>
        <a:spcAft>
          <a:spcPct val="0"/>
        </a:spcAft>
        <a:buSzPct val="100000"/>
        <a:buFont typeface="Palatino" charset="0"/>
        <a:buChar char="•"/>
        <a:defRPr sz="2800">
          <a:solidFill>
            <a:srgbClr val="404040"/>
          </a:solidFill>
          <a:latin typeface="+mn-lt"/>
          <a:ea typeface="+mn-ea"/>
          <a:cs typeface="+mn-cs"/>
          <a:sym typeface="Palatino" charset="0"/>
        </a:defRPr>
      </a:lvl2pPr>
      <a:lvl3pPr marL="1249363" indent="-401638" algn="l" rtl="0" eaLnBrk="0" fontAlgn="base" hangingPunct="0">
        <a:spcBef>
          <a:spcPts val="1263"/>
        </a:spcBef>
        <a:spcAft>
          <a:spcPct val="0"/>
        </a:spcAft>
        <a:buSzPct val="100000"/>
        <a:buFont typeface="Palatino" charset="0"/>
        <a:buChar char="•"/>
        <a:defRPr sz="2800">
          <a:solidFill>
            <a:srgbClr val="404040"/>
          </a:solidFill>
          <a:latin typeface="+mn-lt"/>
          <a:ea typeface="+mn-ea"/>
          <a:cs typeface="+mn-cs"/>
          <a:sym typeface="Palatino" charset="0"/>
        </a:defRPr>
      </a:lvl3pPr>
      <a:lvl4pPr marL="1562100" indent="-401638" algn="l" rtl="0" eaLnBrk="0" fontAlgn="base" hangingPunct="0">
        <a:spcBef>
          <a:spcPts val="1263"/>
        </a:spcBef>
        <a:spcAft>
          <a:spcPct val="0"/>
        </a:spcAft>
        <a:buSzPct val="100000"/>
        <a:buFont typeface="Palatino" charset="0"/>
        <a:buChar char="•"/>
        <a:defRPr sz="2800">
          <a:solidFill>
            <a:srgbClr val="404040"/>
          </a:solidFill>
          <a:latin typeface="+mn-lt"/>
          <a:ea typeface="+mn-ea"/>
          <a:cs typeface="+mn-cs"/>
          <a:sym typeface="Palatino" charset="0"/>
        </a:defRPr>
      </a:lvl4pPr>
      <a:lvl5pPr marL="1874838" indent="-401638" algn="l" rtl="0" eaLnBrk="0" fontAlgn="base" hangingPunct="0">
        <a:spcBef>
          <a:spcPts val="1263"/>
        </a:spcBef>
        <a:spcAft>
          <a:spcPct val="0"/>
        </a:spcAft>
        <a:buSzPct val="100000"/>
        <a:buFont typeface="Palatino" charset="0"/>
        <a:buChar char="•"/>
        <a:defRPr sz="2800">
          <a:solidFill>
            <a:srgbClr val="404040"/>
          </a:solidFill>
          <a:latin typeface="+mn-lt"/>
          <a:ea typeface="+mn-ea"/>
          <a:cs typeface="+mn-cs"/>
          <a:sym typeface="Palatino" charset="0"/>
        </a:defRPr>
      </a:lvl5pPr>
      <a:lvl6pPr marL="2196625" indent="-401822" algn="l" rtl="0" fontAlgn="base">
        <a:spcBef>
          <a:spcPts val="1266"/>
        </a:spcBef>
        <a:spcAft>
          <a:spcPct val="0"/>
        </a:spcAft>
        <a:buSzPct val="100000"/>
        <a:buFont typeface="Palatino" charset="0"/>
        <a:buChar char="•"/>
        <a:defRPr sz="2800">
          <a:solidFill>
            <a:srgbClr val="404040"/>
          </a:solidFill>
          <a:latin typeface="+mn-lt"/>
          <a:ea typeface="+mn-ea"/>
          <a:cs typeface="+mn-cs"/>
          <a:sym typeface="Palatino" charset="0"/>
        </a:defRPr>
      </a:lvl6pPr>
      <a:lvl7pPr marL="2518082" indent="-401822" algn="l" rtl="0" fontAlgn="base">
        <a:spcBef>
          <a:spcPts val="1266"/>
        </a:spcBef>
        <a:spcAft>
          <a:spcPct val="0"/>
        </a:spcAft>
        <a:buSzPct val="100000"/>
        <a:buFont typeface="Palatino" charset="0"/>
        <a:buChar char="•"/>
        <a:defRPr sz="2800">
          <a:solidFill>
            <a:srgbClr val="404040"/>
          </a:solidFill>
          <a:latin typeface="+mn-lt"/>
          <a:ea typeface="+mn-ea"/>
          <a:cs typeface="+mn-cs"/>
          <a:sym typeface="Palatino" charset="0"/>
        </a:defRPr>
      </a:lvl7pPr>
      <a:lvl8pPr marL="2839540" indent="-401822" algn="l" rtl="0" fontAlgn="base">
        <a:spcBef>
          <a:spcPts val="1266"/>
        </a:spcBef>
        <a:spcAft>
          <a:spcPct val="0"/>
        </a:spcAft>
        <a:buSzPct val="100000"/>
        <a:buFont typeface="Palatino" charset="0"/>
        <a:buChar char="•"/>
        <a:defRPr sz="2800">
          <a:solidFill>
            <a:srgbClr val="404040"/>
          </a:solidFill>
          <a:latin typeface="+mn-lt"/>
          <a:ea typeface="+mn-ea"/>
          <a:cs typeface="+mn-cs"/>
          <a:sym typeface="Palatino" charset="0"/>
        </a:defRPr>
      </a:lvl8pPr>
      <a:lvl9pPr marL="3160997" indent="-401822" algn="l" rtl="0" fontAlgn="base">
        <a:spcBef>
          <a:spcPts val="1266"/>
        </a:spcBef>
        <a:spcAft>
          <a:spcPct val="0"/>
        </a:spcAft>
        <a:buSzPct val="100000"/>
        <a:buFont typeface="Palatino" charset="0"/>
        <a:buChar char="•"/>
        <a:defRPr sz="2800">
          <a:solidFill>
            <a:srgbClr val="404040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68288" y="6161088"/>
            <a:ext cx="1301750" cy="48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8013" y="374650"/>
            <a:ext cx="7553325" cy="598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Lucida Grande" charset="0"/>
              </a:rPr>
              <a:t>Click to edit Master title style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6638" y="1392238"/>
            <a:ext cx="6858000" cy="4554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Lucida Grande" charset="0"/>
              </a:rPr>
              <a:t>Click to edit Master text styles</a:t>
            </a:r>
          </a:p>
          <a:p>
            <a:pPr lvl="1"/>
            <a:r>
              <a:rPr lang="en-US">
                <a:sym typeface="Lucida Grande" charset="0"/>
              </a:rPr>
              <a:t>Second level</a:t>
            </a:r>
          </a:p>
          <a:p>
            <a:pPr lvl="2"/>
            <a:r>
              <a:rPr lang="en-US">
                <a:sym typeface="Lucida Grande" charset="0"/>
              </a:rPr>
              <a:t>Third level</a:t>
            </a:r>
          </a:p>
          <a:p>
            <a:pPr lvl="3"/>
            <a:r>
              <a:rPr lang="en-US">
                <a:sym typeface="Lucida Grande" charset="0"/>
              </a:rPr>
              <a:t>Fourth level</a:t>
            </a:r>
          </a:p>
          <a:p>
            <a:pPr lvl="4"/>
            <a:r>
              <a:rPr lang="en-US">
                <a:sym typeface="Lucida Grande" charset="0"/>
              </a:rPr>
              <a:t>Fifth level</a:t>
            </a:r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608013" y="1017588"/>
            <a:ext cx="7553325" cy="0"/>
          </a:xfrm>
          <a:prstGeom prst="line">
            <a:avLst/>
          </a:prstGeom>
          <a:noFill/>
          <a:ln w="25400" cap="flat">
            <a:solidFill>
              <a:srgbClr val="66666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64291" tIns="32146" rIns="64291" bIns="32146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1F1F1F"/>
                </a:solidFill>
                <a:latin typeface="Lucida Grande" charset="0"/>
                <a:ea typeface="Lucida Grande" charset="0"/>
                <a:cs typeface="Lucida Grande" charset="0"/>
              </a:defRPr>
            </a:lvl1pPr>
          </a:lstStyle>
          <a:p>
            <a:pPr>
              <a:defRPr/>
            </a:pPr>
            <a:fld id="{C5FF327C-EDFA-3841-92E8-FE27551E21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</p:sldLayoutIdLst>
  <p:transition/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j-lt"/>
          <a:ea typeface="+mj-ea"/>
          <a:cs typeface="+mj-cs"/>
          <a:sym typeface="Lucida Grande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5pPr>
      <a:lvl6pPr marL="321457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6pPr>
      <a:lvl7pPr marL="642915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7pPr>
      <a:lvl8pPr marL="964372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8pPr>
      <a:lvl9pPr marL="1285829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Lucida Grande" charset="0"/>
          <a:ea typeface="ヒラギノ角ゴ ProN W3" charset="-128"/>
          <a:cs typeface="ヒラギノ角ゴ ProN W3" charset="-128"/>
          <a:sym typeface="Lucida Grande" charset="0"/>
        </a:defRPr>
      </a:lvl9pPr>
    </p:titleStyle>
    <p:bodyStyle>
      <a:lvl1pPr marL="320675" indent="-320675" algn="l" rtl="0" eaLnBrk="0" fontAlgn="base" hangingPunct="0">
        <a:lnSpc>
          <a:spcPct val="110000"/>
        </a:lnSpc>
        <a:spcBef>
          <a:spcPts val="2213"/>
        </a:spcBef>
        <a:spcAft>
          <a:spcPct val="0"/>
        </a:spcAft>
        <a:buClr>
          <a:srgbClr val="404040"/>
        </a:buClr>
        <a:buSzPct val="82000"/>
        <a:buFont typeface="Lucida Grande" charset="0"/>
        <a:buChar char="•"/>
        <a:defRPr>
          <a:solidFill>
            <a:srgbClr val="404040"/>
          </a:solidFill>
          <a:latin typeface="+mn-lt"/>
          <a:ea typeface="+mn-ea"/>
          <a:cs typeface="+mn-cs"/>
          <a:sym typeface="Lucida Grande" charset="0"/>
        </a:defRPr>
      </a:lvl1pPr>
      <a:lvl2pPr marL="579438" indent="-239713" algn="l" rtl="0" eaLnBrk="0" fontAlgn="base" hangingPunct="0">
        <a:lnSpc>
          <a:spcPct val="110000"/>
        </a:lnSpc>
        <a:spcBef>
          <a:spcPts val="700"/>
        </a:spcBef>
        <a:spcAft>
          <a:spcPct val="0"/>
        </a:spcAft>
        <a:buClr>
          <a:srgbClr val="404040"/>
        </a:buClr>
        <a:buSzPct val="82000"/>
        <a:buFont typeface="Lucida Grande" charset="0"/>
        <a:buChar char="-"/>
        <a:defRPr sz="1400">
          <a:solidFill>
            <a:srgbClr val="404040"/>
          </a:solidFill>
          <a:latin typeface="+mn-lt"/>
          <a:ea typeface="+mn-ea"/>
          <a:cs typeface="+mn-cs"/>
          <a:sym typeface="Lucida Grande" charset="0"/>
        </a:defRPr>
      </a:lvl2pPr>
      <a:lvl3pPr marL="1052513" indent="-239713" algn="l" rtl="0" eaLnBrk="0" fontAlgn="base" hangingPunct="0">
        <a:spcBef>
          <a:spcPts val="850"/>
        </a:spcBef>
        <a:spcAft>
          <a:spcPct val="0"/>
        </a:spcAft>
        <a:buClr>
          <a:srgbClr val="595959"/>
        </a:buClr>
        <a:buSzPct val="82000"/>
        <a:buFont typeface="Lucida Grande" charset="0"/>
        <a:buChar char="‣"/>
        <a:defRPr sz="1100">
          <a:solidFill>
            <a:srgbClr val="595959"/>
          </a:solidFill>
          <a:latin typeface="+mn-lt"/>
          <a:ea typeface="+mn-ea"/>
          <a:cs typeface="+mn-cs"/>
          <a:sym typeface="Lucida Grande" charset="0"/>
        </a:defRPr>
      </a:lvl3pPr>
      <a:lvl4pPr marL="160338" indent="-160338" algn="l" rtl="0" eaLnBrk="0" fontAlgn="base" hangingPunct="0">
        <a:lnSpc>
          <a:spcPct val="110000"/>
        </a:lnSpc>
        <a:spcBef>
          <a:spcPts val="425"/>
        </a:spcBef>
        <a:spcAft>
          <a:spcPct val="0"/>
        </a:spcAft>
        <a:buClr>
          <a:srgbClr val="404040"/>
        </a:buClr>
        <a:buSzPct val="104000"/>
        <a:buFont typeface="Lucida Grande" charset="0"/>
        <a:buChar char="‣"/>
        <a:defRPr>
          <a:solidFill>
            <a:srgbClr val="404040"/>
          </a:solidFill>
          <a:latin typeface="+mn-lt"/>
          <a:ea typeface="+mn-ea"/>
          <a:cs typeface="+mn-cs"/>
          <a:sym typeface="Lucida Grande" charset="0"/>
        </a:defRPr>
      </a:lvl4pPr>
      <a:lvl5pPr marL="1446213" indent="-160338" algn="l" rtl="0" eaLnBrk="0" fontAlgn="base" hangingPunct="0">
        <a:lnSpc>
          <a:spcPct val="110000"/>
        </a:lnSpc>
        <a:spcBef>
          <a:spcPts val="1263"/>
        </a:spcBef>
        <a:spcAft>
          <a:spcPct val="0"/>
        </a:spcAft>
        <a:buClr>
          <a:srgbClr val="404040"/>
        </a:buClr>
        <a:buSzPct val="104000"/>
        <a:buFont typeface="Lucida Grande" charset="0"/>
        <a:defRPr b="1">
          <a:solidFill>
            <a:srgbClr val="404040"/>
          </a:solidFill>
          <a:latin typeface="+mn-lt"/>
          <a:ea typeface="ヒラギノ角ゴ ProN W6" charset="-128"/>
          <a:cs typeface="ヒラギノ角ゴ ProN W6" charset="-128"/>
          <a:sym typeface="Lucida Grande" charset="0"/>
        </a:defRPr>
      </a:lvl5pPr>
      <a:lvl6pPr marL="321457" algn="l" rtl="0" fontAlgn="base">
        <a:lnSpc>
          <a:spcPct val="110000"/>
        </a:lnSpc>
        <a:spcBef>
          <a:spcPts val="1266"/>
        </a:spcBef>
        <a:spcAft>
          <a:spcPct val="0"/>
        </a:spcAft>
        <a:buClr>
          <a:srgbClr val="404040"/>
        </a:buClr>
        <a:buSzPct val="104000"/>
        <a:buFont typeface="Lucida Grande" charset="0"/>
        <a:defRPr b="1">
          <a:solidFill>
            <a:srgbClr val="404040"/>
          </a:solidFill>
          <a:latin typeface="+mn-lt"/>
          <a:ea typeface="ヒラギノ角ゴ ProN W6" charset="-128"/>
          <a:cs typeface="ヒラギノ角ゴ ProN W6" charset="-128"/>
          <a:sym typeface="Lucida Grande" charset="0"/>
        </a:defRPr>
      </a:lvl6pPr>
      <a:lvl7pPr marL="642915" algn="l" rtl="0" fontAlgn="base">
        <a:lnSpc>
          <a:spcPct val="110000"/>
        </a:lnSpc>
        <a:spcBef>
          <a:spcPts val="1266"/>
        </a:spcBef>
        <a:spcAft>
          <a:spcPct val="0"/>
        </a:spcAft>
        <a:buClr>
          <a:srgbClr val="404040"/>
        </a:buClr>
        <a:buSzPct val="104000"/>
        <a:buFont typeface="Lucida Grande" charset="0"/>
        <a:defRPr b="1">
          <a:solidFill>
            <a:srgbClr val="404040"/>
          </a:solidFill>
          <a:latin typeface="+mn-lt"/>
          <a:ea typeface="ヒラギノ角ゴ ProN W6" charset="-128"/>
          <a:cs typeface="ヒラギノ角ゴ ProN W6" charset="-128"/>
          <a:sym typeface="Lucida Grande" charset="0"/>
        </a:defRPr>
      </a:lvl7pPr>
      <a:lvl8pPr marL="964372" algn="l" rtl="0" fontAlgn="base">
        <a:lnSpc>
          <a:spcPct val="110000"/>
        </a:lnSpc>
        <a:spcBef>
          <a:spcPts val="1266"/>
        </a:spcBef>
        <a:spcAft>
          <a:spcPct val="0"/>
        </a:spcAft>
        <a:buClr>
          <a:srgbClr val="404040"/>
        </a:buClr>
        <a:buSzPct val="104000"/>
        <a:buFont typeface="Lucida Grande" charset="0"/>
        <a:defRPr b="1">
          <a:solidFill>
            <a:srgbClr val="404040"/>
          </a:solidFill>
          <a:latin typeface="+mn-lt"/>
          <a:ea typeface="ヒラギノ角ゴ ProN W6" charset="-128"/>
          <a:cs typeface="ヒラギノ角ゴ ProN W6" charset="-128"/>
          <a:sym typeface="Lucida Grande" charset="0"/>
        </a:defRPr>
      </a:lvl8pPr>
      <a:lvl9pPr marL="1285829" algn="l" rtl="0" fontAlgn="base">
        <a:lnSpc>
          <a:spcPct val="110000"/>
        </a:lnSpc>
        <a:spcBef>
          <a:spcPts val="1266"/>
        </a:spcBef>
        <a:spcAft>
          <a:spcPct val="0"/>
        </a:spcAft>
        <a:buClr>
          <a:srgbClr val="404040"/>
        </a:buClr>
        <a:buSzPct val="104000"/>
        <a:buFont typeface="Lucida Grande" charset="0"/>
        <a:defRPr b="1">
          <a:solidFill>
            <a:srgbClr val="404040"/>
          </a:solidFill>
          <a:latin typeface="+mn-lt"/>
          <a:ea typeface="ヒラギノ角ゴ ProN W6" charset="-128"/>
          <a:cs typeface="ヒラギノ角ゴ ProN W6" charset="-128"/>
          <a:sym typeface="Lucida Grande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alexguibord/8727849928/in/photolist-eifvHb-62YnUJ-62629n-8vfKBZ-djmPQT-5yuy6L-c9Gf41-csmZ4J-62Z7Mj-ebgoqV-if6ozH-dfdG6X-62XVQ3-GYn7hy-4xMXYZ-s9tfK9-dZQm9J-6UCc1S-6UCqX3-62XCxb-YoaCN2-orvJGm-9YX5BP-6Uyc2v-zXEtK-6Uyfuc-6ceNiC-6UCoq9-9Z133S-YmVrR6-54kdE7-kcLvhA-6Uyo1T-6cVqFx-dJnqtU-6cS6fP-6UydSc-6JaVER-k8T3Y-81qWZt-6UC5xo-6UCi7N-jmN69-5QGX7K-6UCf3N-8DcRx6-9YXeDx-4NBuDV-62Y8fS-62afDj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writergal/4609461287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keepitsurreal/2072552350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thought-idea-innovation-imagination-2123971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7772400" cy="1671638"/>
          </a:xfrm>
        </p:spPr>
        <p:txBody>
          <a:bodyPr/>
          <a:lstStyle/>
          <a:p>
            <a:pPr eaLnBrk="1" hangingPunct="1"/>
            <a:r>
              <a:rPr lang="en-US" sz="3200" dirty="0"/>
              <a:t>What is public policy &amp; why you should get involved in shaping it</a:t>
            </a:r>
          </a:p>
        </p:txBody>
      </p:sp>
      <p:sp>
        <p:nvSpPr>
          <p:cNvPr id="27651" name="Rectangle 2"/>
          <p:cNvSpPr>
            <a:spLocks/>
          </p:cNvSpPr>
          <p:nvPr/>
        </p:nvSpPr>
        <p:spPr bwMode="auto">
          <a:xfrm>
            <a:off x="1752600" y="4267200"/>
            <a:ext cx="5500687" cy="625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en-US" sz="1700" dirty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Iglika Ivanova </a:t>
            </a:r>
            <a:r>
              <a:rPr lang="en-US" sz="1700" dirty="0">
                <a:solidFill>
                  <a:srgbClr val="595959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•</a:t>
            </a:r>
            <a:r>
              <a:rPr lang="en-US" sz="1700" dirty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 iglika@policyalternatives.ca</a:t>
            </a:r>
          </a:p>
          <a:p>
            <a:pPr>
              <a:lnSpc>
                <a:spcPct val="120000"/>
              </a:lnSpc>
            </a:pPr>
            <a:r>
              <a:rPr lang="en-US" sz="1700" dirty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Senior Economist </a:t>
            </a:r>
            <a:r>
              <a:rPr lang="en-US" sz="1700" dirty="0">
                <a:solidFill>
                  <a:srgbClr val="595959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•</a:t>
            </a:r>
            <a:r>
              <a:rPr lang="en-US" sz="1700" dirty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 Public Interest Researcher</a:t>
            </a:r>
          </a:p>
          <a:p>
            <a:pPr>
              <a:lnSpc>
                <a:spcPct val="120000"/>
              </a:lnSpc>
            </a:pPr>
            <a:r>
              <a:rPr lang="en-US" sz="1700" dirty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March 28, 2019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08013" y="374650"/>
            <a:ext cx="7553325" cy="598488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public policy and how it affects your life?</a:t>
            </a:r>
          </a:p>
          <a:p>
            <a:r>
              <a:rPr lang="en-US" dirty="0"/>
              <a:t>Who decides what becomes public policy in Canada?</a:t>
            </a:r>
          </a:p>
          <a:p>
            <a:r>
              <a:rPr lang="en-US" dirty="0"/>
              <a:t>Who does public policy serve?</a:t>
            </a:r>
          </a:p>
          <a:p>
            <a:r>
              <a:rPr lang="en-US" dirty="0"/>
              <a:t>Why we need you to get involved in shaping public policy?</a:t>
            </a:r>
          </a:p>
          <a:p>
            <a:r>
              <a:rPr lang="en-US" dirty="0"/>
              <a:t>Reflection activity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301770"/>
            <a:ext cx="6552728" cy="633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56655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-gerhard-bondzin-the-path-of-the-red-banner-1969-dresden-ddr-kulturpalast-mur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7700"/>
            <a:ext cx="914400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7049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Ремонтни_дейности_на_Дом-паметника_&quot;Бузлуджа&quot;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2008"/>
            <a:ext cx="9180512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3393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5" y="1401499"/>
            <a:ext cx="9144000" cy="545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3678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2D611-0294-2B44-B01E-F6F3FEB48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policy?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0AAA71-15D4-594B-BECE-A4E61F4B8A6B}"/>
              </a:ext>
            </a:extLst>
          </p:cNvPr>
          <p:cNvSpPr txBox="1">
            <a:spLocks/>
          </p:cNvSpPr>
          <p:nvPr/>
        </p:nvSpPr>
        <p:spPr bwMode="auto">
          <a:xfrm>
            <a:off x="1189038" y="1484784"/>
            <a:ext cx="3031306" cy="44130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>
            <a:lvl1pPr marL="320675" indent="-320675" algn="l" rtl="0" eaLnBrk="0" fontAlgn="base" hangingPunct="0">
              <a:lnSpc>
                <a:spcPct val="110000"/>
              </a:lnSpc>
              <a:spcBef>
                <a:spcPts val="2213"/>
              </a:spcBef>
              <a:spcAft>
                <a:spcPct val="0"/>
              </a:spcAft>
              <a:buClr>
                <a:srgbClr val="404040"/>
              </a:buClr>
              <a:buSzPct val="82000"/>
              <a:buFont typeface="Lucida Grande" charset="0"/>
              <a:buChar char="•"/>
              <a:defRPr>
                <a:solidFill>
                  <a:srgbClr val="404040"/>
                </a:solidFill>
                <a:latin typeface="+mn-lt"/>
                <a:ea typeface="+mn-ea"/>
                <a:cs typeface="+mn-cs"/>
                <a:sym typeface="Lucida Grande" charset="0"/>
              </a:defRPr>
            </a:lvl1pPr>
            <a:lvl2pPr marL="579438" indent="-239713" algn="l" rtl="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rgbClr val="404040"/>
              </a:buClr>
              <a:buSzPct val="82000"/>
              <a:buFont typeface="Lucida Grande" charset="0"/>
              <a:buChar char="-"/>
              <a:defRPr sz="1400">
                <a:solidFill>
                  <a:srgbClr val="404040"/>
                </a:solidFill>
                <a:latin typeface="+mn-lt"/>
                <a:ea typeface="+mn-ea"/>
                <a:cs typeface="+mn-cs"/>
                <a:sym typeface="Lucida Grande" charset="0"/>
              </a:defRPr>
            </a:lvl2pPr>
            <a:lvl3pPr marL="1052513" indent="-239713" algn="l" rtl="0" eaLnBrk="0" fontAlgn="base" hangingPunct="0">
              <a:spcBef>
                <a:spcPts val="850"/>
              </a:spcBef>
              <a:spcAft>
                <a:spcPct val="0"/>
              </a:spcAft>
              <a:buClr>
                <a:srgbClr val="595959"/>
              </a:buClr>
              <a:buSzPct val="82000"/>
              <a:buFont typeface="Lucida Grande" charset="0"/>
              <a:buChar char="‣"/>
              <a:defRPr sz="1100">
                <a:solidFill>
                  <a:srgbClr val="595959"/>
                </a:solidFill>
                <a:latin typeface="+mn-lt"/>
                <a:ea typeface="+mn-ea"/>
                <a:cs typeface="+mn-cs"/>
                <a:sym typeface="Lucida Grande" charset="0"/>
              </a:defRPr>
            </a:lvl3pPr>
            <a:lvl4pPr marL="160338" indent="-160338" algn="l" rtl="0" eaLnBrk="0" fontAlgn="base" hangingPunct="0">
              <a:lnSpc>
                <a:spcPct val="110000"/>
              </a:lnSpc>
              <a:spcBef>
                <a:spcPts val="425"/>
              </a:spcBef>
              <a:spcAft>
                <a:spcPct val="0"/>
              </a:spcAft>
              <a:buClr>
                <a:srgbClr val="404040"/>
              </a:buClr>
              <a:buSzPct val="104000"/>
              <a:buFont typeface="Lucida Grande" charset="0"/>
              <a:buChar char="‣"/>
              <a:defRPr>
                <a:solidFill>
                  <a:srgbClr val="404040"/>
                </a:solidFill>
                <a:latin typeface="+mn-lt"/>
                <a:ea typeface="+mn-ea"/>
                <a:cs typeface="+mn-cs"/>
                <a:sym typeface="Lucida Grande" charset="0"/>
              </a:defRPr>
            </a:lvl4pPr>
            <a:lvl5pPr marL="1446213" indent="-160338" algn="l" rtl="0" eaLnBrk="0" fontAlgn="base" hangingPunct="0">
              <a:lnSpc>
                <a:spcPct val="110000"/>
              </a:lnSpc>
              <a:spcBef>
                <a:spcPts val="1263"/>
              </a:spcBef>
              <a:spcAft>
                <a:spcPct val="0"/>
              </a:spcAft>
              <a:buClr>
                <a:srgbClr val="404040"/>
              </a:buClr>
              <a:buSzPct val="104000"/>
              <a:buFont typeface="Lucida Grande" charset="0"/>
              <a:defRPr b="1">
                <a:solidFill>
                  <a:srgbClr val="404040"/>
                </a:solidFill>
                <a:latin typeface="+mn-lt"/>
                <a:ea typeface="ヒラギノ角ゴ ProN W6" charset="-128"/>
                <a:cs typeface="ヒラギノ角ゴ ProN W6" charset="-128"/>
                <a:sym typeface="Lucida Grande" charset="0"/>
              </a:defRPr>
            </a:lvl5pPr>
            <a:lvl6pPr marL="321457" algn="l" rtl="0" fontAlgn="base">
              <a:lnSpc>
                <a:spcPct val="110000"/>
              </a:lnSpc>
              <a:spcBef>
                <a:spcPts val="1266"/>
              </a:spcBef>
              <a:spcAft>
                <a:spcPct val="0"/>
              </a:spcAft>
              <a:buClr>
                <a:srgbClr val="404040"/>
              </a:buClr>
              <a:buSzPct val="104000"/>
              <a:buFont typeface="Lucida Grande" charset="0"/>
              <a:defRPr b="1">
                <a:solidFill>
                  <a:srgbClr val="404040"/>
                </a:solidFill>
                <a:latin typeface="+mn-lt"/>
                <a:ea typeface="ヒラギノ角ゴ ProN W6" charset="-128"/>
                <a:cs typeface="ヒラギノ角ゴ ProN W6" charset="-128"/>
                <a:sym typeface="Lucida Grande" charset="0"/>
              </a:defRPr>
            </a:lvl6pPr>
            <a:lvl7pPr marL="642915" algn="l" rtl="0" fontAlgn="base">
              <a:lnSpc>
                <a:spcPct val="110000"/>
              </a:lnSpc>
              <a:spcBef>
                <a:spcPts val="1266"/>
              </a:spcBef>
              <a:spcAft>
                <a:spcPct val="0"/>
              </a:spcAft>
              <a:buClr>
                <a:srgbClr val="404040"/>
              </a:buClr>
              <a:buSzPct val="104000"/>
              <a:buFont typeface="Lucida Grande" charset="0"/>
              <a:defRPr b="1">
                <a:solidFill>
                  <a:srgbClr val="404040"/>
                </a:solidFill>
                <a:latin typeface="+mn-lt"/>
                <a:ea typeface="ヒラギノ角ゴ ProN W6" charset="-128"/>
                <a:cs typeface="ヒラギノ角ゴ ProN W6" charset="-128"/>
                <a:sym typeface="Lucida Grande" charset="0"/>
              </a:defRPr>
            </a:lvl7pPr>
            <a:lvl8pPr marL="964372" algn="l" rtl="0" fontAlgn="base">
              <a:lnSpc>
                <a:spcPct val="110000"/>
              </a:lnSpc>
              <a:spcBef>
                <a:spcPts val="1266"/>
              </a:spcBef>
              <a:spcAft>
                <a:spcPct val="0"/>
              </a:spcAft>
              <a:buClr>
                <a:srgbClr val="404040"/>
              </a:buClr>
              <a:buSzPct val="104000"/>
              <a:buFont typeface="Lucida Grande" charset="0"/>
              <a:defRPr b="1">
                <a:solidFill>
                  <a:srgbClr val="404040"/>
                </a:solidFill>
                <a:latin typeface="+mn-lt"/>
                <a:ea typeface="ヒラギノ角ゴ ProN W6" charset="-128"/>
                <a:cs typeface="ヒラギノ角ゴ ProN W6" charset="-128"/>
                <a:sym typeface="Lucida Grande" charset="0"/>
              </a:defRPr>
            </a:lvl8pPr>
            <a:lvl9pPr marL="1285829" algn="l" rtl="0" fontAlgn="base">
              <a:lnSpc>
                <a:spcPct val="110000"/>
              </a:lnSpc>
              <a:spcBef>
                <a:spcPts val="1266"/>
              </a:spcBef>
              <a:spcAft>
                <a:spcPct val="0"/>
              </a:spcAft>
              <a:buClr>
                <a:srgbClr val="404040"/>
              </a:buClr>
              <a:buSzPct val="104000"/>
              <a:buFont typeface="Lucida Grande" charset="0"/>
              <a:defRPr b="1">
                <a:solidFill>
                  <a:srgbClr val="404040"/>
                </a:solidFill>
                <a:latin typeface="+mn-lt"/>
                <a:ea typeface="ヒラギノ角ゴ ProN W6" charset="-128"/>
                <a:cs typeface="ヒラギノ角ゴ ProN W6" charset="-128"/>
                <a:sym typeface="Lucida Grande" charset="0"/>
              </a:defRPr>
            </a:lvl9pPr>
          </a:lstStyle>
          <a:p>
            <a:r>
              <a:rPr lang="en-US" sz="1800" dirty="0"/>
              <a:t>guidelines</a:t>
            </a:r>
          </a:p>
          <a:p>
            <a:r>
              <a:rPr lang="en-US" sz="1800" dirty="0"/>
              <a:t>principles</a:t>
            </a:r>
          </a:p>
          <a:p>
            <a:r>
              <a:rPr lang="en-US" sz="1800" dirty="0"/>
              <a:t>directions</a:t>
            </a:r>
          </a:p>
          <a:p>
            <a:r>
              <a:rPr lang="en-US" sz="1800" dirty="0"/>
              <a:t>rules </a:t>
            </a:r>
          </a:p>
          <a:p>
            <a:r>
              <a:rPr lang="en-US" sz="1800" dirty="0"/>
              <a:t>regulations</a:t>
            </a:r>
          </a:p>
          <a:p>
            <a:r>
              <a:rPr lang="en-US" sz="1800" dirty="0"/>
              <a:t>laws</a:t>
            </a:r>
          </a:p>
          <a:p>
            <a:pPr>
              <a:buFont typeface="Wingdings" pitchFamily="2" charset="2"/>
              <a:buChar char="q"/>
            </a:pPr>
            <a:endParaRPr lang="en-US" sz="1800" kern="0" dirty="0"/>
          </a:p>
          <a:p>
            <a:pPr>
              <a:buFont typeface="Wingdings" pitchFamily="2" charset="2"/>
              <a:buChar char="q"/>
            </a:pP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6114153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9AFD9-7466-474A-90F4-76687AC95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public policy?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CD3538C-E06F-7749-9765-6EF6E2130E8D}"/>
              </a:ext>
            </a:extLst>
          </p:cNvPr>
          <p:cNvSpPr txBox="1">
            <a:spLocks/>
          </p:cNvSpPr>
          <p:nvPr/>
        </p:nvSpPr>
        <p:spPr bwMode="auto">
          <a:xfrm>
            <a:off x="1189038" y="1484784"/>
            <a:ext cx="6767338" cy="44130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>
            <a:lvl1pPr marL="320675" indent="-320675" algn="l" rtl="0" eaLnBrk="0" fontAlgn="base" hangingPunct="0">
              <a:lnSpc>
                <a:spcPct val="110000"/>
              </a:lnSpc>
              <a:spcBef>
                <a:spcPts val="2213"/>
              </a:spcBef>
              <a:spcAft>
                <a:spcPct val="0"/>
              </a:spcAft>
              <a:buClr>
                <a:srgbClr val="404040"/>
              </a:buClr>
              <a:buSzPct val="82000"/>
              <a:buFont typeface="Lucida Grande" charset="0"/>
              <a:buChar char="•"/>
              <a:defRPr>
                <a:solidFill>
                  <a:srgbClr val="404040"/>
                </a:solidFill>
                <a:latin typeface="+mn-lt"/>
                <a:ea typeface="+mn-ea"/>
                <a:cs typeface="+mn-cs"/>
                <a:sym typeface="Lucida Grande" charset="0"/>
              </a:defRPr>
            </a:lvl1pPr>
            <a:lvl2pPr marL="579438" indent="-239713" algn="l" rtl="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rgbClr val="404040"/>
              </a:buClr>
              <a:buSzPct val="82000"/>
              <a:buFont typeface="Lucida Grande" charset="0"/>
              <a:buChar char="-"/>
              <a:defRPr sz="1400">
                <a:solidFill>
                  <a:srgbClr val="404040"/>
                </a:solidFill>
                <a:latin typeface="+mn-lt"/>
                <a:ea typeface="+mn-ea"/>
                <a:cs typeface="+mn-cs"/>
                <a:sym typeface="Lucida Grande" charset="0"/>
              </a:defRPr>
            </a:lvl2pPr>
            <a:lvl3pPr marL="1052513" indent="-239713" algn="l" rtl="0" eaLnBrk="0" fontAlgn="base" hangingPunct="0">
              <a:spcBef>
                <a:spcPts val="850"/>
              </a:spcBef>
              <a:spcAft>
                <a:spcPct val="0"/>
              </a:spcAft>
              <a:buClr>
                <a:srgbClr val="595959"/>
              </a:buClr>
              <a:buSzPct val="82000"/>
              <a:buFont typeface="Lucida Grande" charset="0"/>
              <a:buChar char="‣"/>
              <a:defRPr sz="1100">
                <a:solidFill>
                  <a:srgbClr val="595959"/>
                </a:solidFill>
                <a:latin typeface="+mn-lt"/>
                <a:ea typeface="+mn-ea"/>
                <a:cs typeface="+mn-cs"/>
                <a:sym typeface="Lucida Grande" charset="0"/>
              </a:defRPr>
            </a:lvl3pPr>
            <a:lvl4pPr marL="160338" indent="-160338" algn="l" rtl="0" eaLnBrk="0" fontAlgn="base" hangingPunct="0">
              <a:lnSpc>
                <a:spcPct val="110000"/>
              </a:lnSpc>
              <a:spcBef>
                <a:spcPts val="425"/>
              </a:spcBef>
              <a:spcAft>
                <a:spcPct val="0"/>
              </a:spcAft>
              <a:buClr>
                <a:srgbClr val="404040"/>
              </a:buClr>
              <a:buSzPct val="104000"/>
              <a:buFont typeface="Lucida Grande" charset="0"/>
              <a:buChar char="‣"/>
              <a:defRPr>
                <a:solidFill>
                  <a:srgbClr val="404040"/>
                </a:solidFill>
                <a:latin typeface="+mn-lt"/>
                <a:ea typeface="+mn-ea"/>
                <a:cs typeface="+mn-cs"/>
                <a:sym typeface="Lucida Grande" charset="0"/>
              </a:defRPr>
            </a:lvl4pPr>
            <a:lvl5pPr marL="1446213" indent="-160338" algn="l" rtl="0" eaLnBrk="0" fontAlgn="base" hangingPunct="0">
              <a:lnSpc>
                <a:spcPct val="110000"/>
              </a:lnSpc>
              <a:spcBef>
                <a:spcPts val="1263"/>
              </a:spcBef>
              <a:spcAft>
                <a:spcPct val="0"/>
              </a:spcAft>
              <a:buClr>
                <a:srgbClr val="404040"/>
              </a:buClr>
              <a:buSzPct val="104000"/>
              <a:buFont typeface="Lucida Grande" charset="0"/>
              <a:defRPr b="1">
                <a:solidFill>
                  <a:srgbClr val="404040"/>
                </a:solidFill>
                <a:latin typeface="+mn-lt"/>
                <a:ea typeface="ヒラギノ角ゴ ProN W6" charset="-128"/>
                <a:cs typeface="ヒラギノ角ゴ ProN W6" charset="-128"/>
                <a:sym typeface="Lucida Grande" charset="0"/>
              </a:defRPr>
            </a:lvl5pPr>
            <a:lvl6pPr marL="321457" algn="l" rtl="0" fontAlgn="base">
              <a:lnSpc>
                <a:spcPct val="110000"/>
              </a:lnSpc>
              <a:spcBef>
                <a:spcPts val="1266"/>
              </a:spcBef>
              <a:spcAft>
                <a:spcPct val="0"/>
              </a:spcAft>
              <a:buClr>
                <a:srgbClr val="404040"/>
              </a:buClr>
              <a:buSzPct val="104000"/>
              <a:buFont typeface="Lucida Grande" charset="0"/>
              <a:defRPr b="1">
                <a:solidFill>
                  <a:srgbClr val="404040"/>
                </a:solidFill>
                <a:latin typeface="+mn-lt"/>
                <a:ea typeface="ヒラギノ角ゴ ProN W6" charset="-128"/>
                <a:cs typeface="ヒラギノ角ゴ ProN W6" charset="-128"/>
                <a:sym typeface="Lucida Grande" charset="0"/>
              </a:defRPr>
            </a:lvl6pPr>
            <a:lvl7pPr marL="642915" algn="l" rtl="0" fontAlgn="base">
              <a:lnSpc>
                <a:spcPct val="110000"/>
              </a:lnSpc>
              <a:spcBef>
                <a:spcPts val="1266"/>
              </a:spcBef>
              <a:spcAft>
                <a:spcPct val="0"/>
              </a:spcAft>
              <a:buClr>
                <a:srgbClr val="404040"/>
              </a:buClr>
              <a:buSzPct val="104000"/>
              <a:buFont typeface="Lucida Grande" charset="0"/>
              <a:defRPr b="1">
                <a:solidFill>
                  <a:srgbClr val="404040"/>
                </a:solidFill>
                <a:latin typeface="+mn-lt"/>
                <a:ea typeface="ヒラギノ角ゴ ProN W6" charset="-128"/>
                <a:cs typeface="ヒラギノ角ゴ ProN W6" charset="-128"/>
                <a:sym typeface="Lucida Grande" charset="0"/>
              </a:defRPr>
            </a:lvl7pPr>
            <a:lvl8pPr marL="964372" algn="l" rtl="0" fontAlgn="base">
              <a:lnSpc>
                <a:spcPct val="110000"/>
              </a:lnSpc>
              <a:spcBef>
                <a:spcPts val="1266"/>
              </a:spcBef>
              <a:spcAft>
                <a:spcPct val="0"/>
              </a:spcAft>
              <a:buClr>
                <a:srgbClr val="404040"/>
              </a:buClr>
              <a:buSzPct val="104000"/>
              <a:buFont typeface="Lucida Grande" charset="0"/>
              <a:defRPr b="1">
                <a:solidFill>
                  <a:srgbClr val="404040"/>
                </a:solidFill>
                <a:latin typeface="+mn-lt"/>
                <a:ea typeface="ヒラギノ角ゴ ProN W6" charset="-128"/>
                <a:cs typeface="ヒラギノ角ゴ ProN W6" charset="-128"/>
                <a:sym typeface="Lucida Grande" charset="0"/>
              </a:defRPr>
            </a:lvl8pPr>
            <a:lvl9pPr marL="1285829" algn="l" rtl="0" fontAlgn="base">
              <a:lnSpc>
                <a:spcPct val="110000"/>
              </a:lnSpc>
              <a:spcBef>
                <a:spcPts val="1266"/>
              </a:spcBef>
              <a:spcAft>
                <a:spcPct val="0"/>
              </a:spcAft>
              <a:buClr>
                <a:srgbClr val="404040"/>
              </a:buClr>
              <a:buSzPct val="104000"/>
              <a:buFont typeface="Lucida Grande" charset="0"/>
              <a:defRPr b="1">
                <a:solidFill>
                  <a:srgbClr val="404040"/>
                </a:solidFill>
                <a:latin typeface="+mn-lt"/>
                <a:ea typeface="ヒラギノ角ゴ ProN W6" charset="-128"/>
                <a:cs typeface="ヒラギノ角ゴ ProN W6" charset="-128"/>
                <a:sym typeface="Lucida Grande" charset="0"/>
              </a:defRPr>
            </a:lvl9pPr>
          </a:lstStyle>
          <a:p>
            <a:r>
              <a:rPr lang="en-US" sz="1800" dirty="0"/>
              <a:t>guidelines</a:t>
            </a:r>
          </a:p>
          <a:p>
            <a:r>
              <a:rPr lang="en-US" sz="1800" dirty="0"/>
              <a:t>principles</a:t>
            </a:r>
          </a:p>
          <a:p>
            <a:r>
              <a:rPr lang="en-US" sz="1800" dirty="0"/>
              <a:t>directions</a:t>
            </a:r>
          </a:p>
          <a:p>
            <a:r>
              <a:rPr lang="en-US" sz="1800" dirty="0"/>
              <a:t>rules </a:t>
            </a:r>
          </a:p>
          <a:p>
            <a:r>
              <a:rPr lang="en-US" sz="1800" dirty="0"/>
              <a:t>regulations</a:t>
            </a:r>
          </a:p>
          <a:p>
            <a:r>
              <a:rPr lang="en-US" sz="1800" dirty="0"/>
              <a:t>laws</a:t>
            </a:r>
          </a:p>
          <a:p>
            <a:pPr marL="0" indent="0">
              <a:buNone/>
            </a:pPr>
            <a:r>
              <a:rPr lang="en-US" sz="1800" dirty="0"/>
              <a:t>… that guide how governments operate to address specific issues (incl. how to prioritize, </a:t>
            </a:r>
          </a:p>
          <a:p>
            <a:pPr>
              <a:buFont typeface="Wingdings" pitchFamily="2" charset="2"/>
              <a:buChar char="q"/>
            </a:pPr>
            <a:endParaRPr lang="en-US" sz="1800" kern="0" dirty="0"/>
          </a:p>
          <a:p>
            <a:pPr>
              <a:buFont typeface="Wingdings" pitchFamily="2" charset="2"/>
              <a:buChar char="q"/>
            </a:pP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3136517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31182-C70E-184B-A5EF-F504F2328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policy in your life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013BBA-1F15-FF41-89D1-1F300B9DD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700808"/>
            <a:ext cx="8128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74745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5D7EA-DD08-6343-8979-FC4F2CE1E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makes what public policy in Canada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823976A-254E-8947-98CC-E51242378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124744"/>
            <a:ext cx="6552728" cy="48531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EA5FC0E-E9EC-B248-B1C2-64C33E5D4678}"/>
              </a:ext>
            </a:extLst>
          </p:cNvPr>
          <p:cNvSpPr txBox="1"/>
          <p:nvPr/>
        </p:nvSpPr>
        <p:spPr>
          <a:xfrm>
            <a:off x="1151592" y="5744289"/>
            <a:ext cx="6228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+mn-lt"/>
              </a:rPr>
              <a:t>Photo by Alex </a:t>
            </a:r>
            <a:r>
              <a:rPr lang="en-US" sz="1200" dirty="0" err="1">
                <a:solidFill>
                  <a:schemeClr val="bg1"/>
                </a:solidFill>
                <a:latin typeface="+mn-lt"/>
              </a:rPr>
              <a:t>Guibord</a:t>
            </a:r>
            <a:r>
              <a:rPr lang="en-US" sz="1200" dirty="0">
                <a:solidFill>
                  <a:schemeClr val="bg1"/>
                </a:solidFill>
                <a:latin typeface="+mn-lt"/>
              </a:rPr>
              <a:t>: </a:t>
            </a:r>
            <a:r>
              <a:rPr lang="en-CA" sz="12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https://www.flickr.com/photos/alexguibord/8727849928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542459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F6E6DD6-F7F1-2D45-A263-E1EE68703D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0800" y="1791523"/>
            <a:ext cx="6502400" cy="3873500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DD807E7-CDF4-3349-9CC1-FCD61E196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makes what public policy in Canada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4DB7EF-EC00-3546-9E39-67CF2D7A340B}"/>
              </a:ext>
            </a:extLst>
          </p:cNvPr>
          <p:cNvSpPr txBox="1"/>
          <p:nvPr/>
        </p:nvSpPr>
        <p:spPr>
          <a:xfrm>
            <a:off x="1043608" y="5384249"/>
            <a:ext cx="6228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+mn-lt"/>
              </a:rPr>
              <a:t>Photo by WriterGal39: </a:t>
            </a:r>
            <a:r>
              <a:rPr lang="en-CA" sz="12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https://www.flickr.com/photos/writergal/4609461287/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868346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C5782-4233-1246-86AF-B8522B0BD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makes what public policy in Canada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5D6719-6DFF-6048-8736-AC67C4F2A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160" y="1256394"/>
            <a:ext cx="6353192" cy="47648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2A1F0C-7DBA-CD49-8531-80A919FC2AF1}"/>
              </a:ext>
            </a:extLst>
          </p:cNvPr>
          <p:cNvSpPr txBox="1"/>
          <p:nvPr/>
        </p:nvSpPr>
        <p:spPr>
          <a:xfrm>
            <a:off x="1151592" y="5733256"/>
            <a:ext cx="6228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+mn-lt"/>
              </a:rPr>
              <a:t>Photo by Kyle Pearce: </a:t>
            </a:r>
            <a:r>
              <a:rPr lang="en-CA" sz="12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https://www.flickr.com/photos/keepitsurreal/2072552350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563704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C1D22-EE6D-2947-A3FF-2A05DA63C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does public policy serve?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540ED-1818-7042-A3F8-44EB6B5AD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8" y="1392238"/>
            <a:ext cx="6858000" cy="455453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role of government is to establish a compromise between various, sometimes conflicting interests in society</a:t>
            </a:r>
          </a:p>
          <a:p>
            <a:r>
              <a:rPr lang="en-US" dirty="0"/>
              <a:t>What is private interest?</a:t>
            </a:r>
          </a:p>
          <a:p>
            <a:r>
              <a:rPr lang="en-US" dirty="0"/>
              <a:t>What is public interest?</a:t>
            </a:r>
          </a:p>
          <a:p>
            <a:r>
              <a:rPr lang="en-US" dirty="0"/>
              <a:t>Who defines the public interest?</a:t>
            </a:r>
          </a:p>
          <a:p>
            <a:r>
              <a:rPr lang="en-US" dirty="0"/>
              <a:t>Why does it matter?</a:t>
            </a:r>
          </a:p>
        </p:txBody>
      </p:sp>
    </p:spTree>
    <p:extLst>
      <p:ext uri="{BB962C8B-B14F-4D97-AF65-F5344CB8AC3E}">
        <p14:creationId xmlns:p14="http://schemas.microsoft.com/office/powerpoint/2010/main" val="127298676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4415D9-AD1F-7B49-97EC-FEB03BD0F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037" y="151975"/>
            <a:ext cx="7097925" cy="655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80312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590A8E7-63F9-8E4F-86D0-63D5A20E5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273" y="3717032"/>
            <a:ext cx="2323451" cy="3024000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/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97C807-04CF-1044-8726-1D722623D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4776" y="3717032"/>
            <a:ext cx="2288242" cy="302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work to shape policy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79E3E0-5142-E845-96C5-A282CF2986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97" y="1053072"/>
            <a:ext cx="2315546" cy="3024000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5F9302-5FAC-DC44-B198-A488F91544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8598">
            <a:off x="5795573" y="1245157"/>
            <a:ext cx="2236513" cy="29124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1885DA-7FF8-CF40-BBFD-01C102C8FD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77967">
            <a:off x="729226" y="1247442"/>
            <a:ext cx="2288242" cy="304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0881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BBCE9-870E-2E4E-A82A-C5A7F718F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we need you to help shape better policies?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997561-B424-D24C-8FFC-772988FA3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34" y="1421535"/>
            <a:ext cx="8835954" cy="38796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6C3933C-583A-4844-97C8-799409B42B45}"/>
              </a:ext>
            </a:extLst>
          </p:cNvPr>
          <p:cNvSpPr/>
          <p:nvPr/>
        </p:nvSpPr>
        <p:spPr>
          <a:xfrm>
            <a:off x="-864096" y="4985300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  <a:latin typeface="+mn-lt"/>
              </a:rPr>
              <a:t>Image: </a:t>
            </a:r>
            <a:r>
              <a:rPr lang="en-CA" sz="1200" dirty="0">
                <a:solidFill>
                  <a:schemeClr val="bg1"/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TeroVesalainen</a:t>
            </a:r>
            <a:r>
              <a:rPr lang="en-CA" sz="1200" dirty="0">
                <a:solidFill>
                  <a:schemeClr val="bg1"/>
                </a:solidFill>
                <a:latin typeface="+mn-lt"/>
              </a:rPr>
              <a:t> / </a:t>
            </a:r>
            <a:r>
              <a:rPr lang="en-CA" sz="1200" dirty="0" err="1">
                <a:solidFill>
                  <a:schemeClr val="bg1"/>
                </a:solidFill>
                <a:latin typeface="+mn-lt"/>
              </a:rPr>
              <a:t>Pixabay</a:t>
            </a:r>
            <a:endParaRPr lang="en-CA" sz="1200" dirty="0">
              <a:solidFill>
                <a:schemeClr val="bg1"/>
              </a:solidFill>
              <a:latin typeface="+mn-lt"/>
            </a:endParaRPr>
          </a:p>
          <a:p>
            <a:pPr algn="l"/>
            <a:br>
              <a:rPr lang="en-CA" dirty="0">
                <a:solidFill>
                  <a:srgbClr val="FFFFFF"/>
                </a:solidFill>
                <a:latin typeface="helvetica neue" panose="02000503000000020004" pitchFamily="2" charset="0"/>
              </a:rPr>
            </a:br>
            <a:endParaRPr lang="en-CA" b="0" i="0" dirty="0">
              <a:solidFill>
                <a:srgbClr val="FFFFFF"/>
              </a:solidFill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37707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DB5F3-357F-0A4C-9FE4-42B5FB67D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can do to help shape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D5E5C-4E9F-7642-8AB9-5CFA63DED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more about the issue you care about</a:t>
            </a:r>
          </a:p>
          <a:p>
            <a:r>
              <a:rPr lang="en-US" dirty="0"/>
              <a:t>Find out if there are organizations or individuals who are already working on it</a:t>
            </a:r>
          </a:p>
          <a:p>
            <a:r>
              <a:rPr lang="en-US" dirty="0"/>
              <a:t>Talk to them, look for opportunities to get involved</a:t>
            </a:r>
          </a:p>
          <a:p>
            <a:r>
              <a:rPr lang="en-US" dirty="0"/>
              <a:t>Make your voice heard and amplify the voices of others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3909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for thought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268760"/>
            <a:ext cx="7571110" cy="2016224"/>
          </a:xfrm>
        </p:spPr>
        <p:txBody>
          <a:bodyPr/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ja-JP" altLang="en-US" sz="2000" dirty="0">
                <a:ea typeface="ＭＳ Ｐゴシック" charset="0"/>
                <a:cs typeface="ＭＳ Ｐゴシック" charset="0"/>
              </a:rPr>
              <a:t>“</a:t>
            </a:r>
            <a:r>
              <a:rPr lang="en-US" sz="2000" dirty="0">
                <a:ea typeface="ＭＳ Ｐゴシック" charset="0"/>
                <a:cs typeface="ＭＳ Ｐゴシック" charset="0"/>
              </a:rPr>
              <a:t>Never doubt that a small group of thoughtful, committed citizens can change the world. Indeed, it is the only thing that ever has.</a:t>
            </a:r>
            <a:r>
              <a:rPr lang="ja-JP" altLang="en-US" sz="2000" dirty="0">
                <a:ea typeface="ＭＳ Ｐゴシック" charset="0"/>
                <a:cs typeface="ＭＳ Ｐゴシック" charset="0"/>
              </a:rPr>
              <a:t>”</a:t>
            </a: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en-US" sz="2000" dirty="0">
              <a:latin typeface="Stone Sans" charset="0"/>
              <a:ea typeface="ＭＳ Ｐゴシック" charset="0"/>
              <a:cs typeface="ＭＳ Ｐゴシック" charset="0"/>
            </a:endParaRPr>
          </a:p>
          <a:p>
            <a:pPr marL="0" indent="0" algn="r">
              <a:spcBef>
                <a:spcPct val="0"/>
              </a:spcBef>
              <a:buFontTx/>
              <a:buNone/>
            </a:pPr>
            <a:r>
              <a:rPr lang="en-US" sz="2000" dirty="0">
                <a:ea typeface="ＭＳ Ｐゴシック" charset="0"/>
                <a:cs typeface="ＭＳ Ｐゴシック" charset="0"/>
              </a:rPr>
              <a:t>Margaret</a:t>
            </a:r>
            <a:r>
              <a:rPr lang="en-US" dirty="0"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ea typeface="ＭＳ Ｐゴシック" charset="0"/>
                <a:cs typeface="ＭＳ Ｐゴシック" charset="0"/>
              </a:rPr>
              <a:t>Mead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564904"/>
            <a:ext cx="3616052" cy="342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1987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96A45-A714-2842-AE2D-17849CC7B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CE3D6-70A9-F54E-AF93-3BD742129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CA" dirty="0"/>
              <a:t>What is one example in your own community (whether your city, faith community, work, etc.) where the public and private interest might align? 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What is one example where public and private good are in clear opposition? 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What about examples where the lines are less clear and private and public interests may have shared goals and work towards common outcomes?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17675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FB0F9-16CB-0549-83EC-1CC78BC05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 activity (in small groups)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AA4AF23-00E4-384F-991E-4AD4E8461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8" y="1392238"/>
            <a:ext cx="6858000" cy="4554537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CA" dirty="0"/>
              <a:t>What is one idea you have for changing public policy?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What goals will your public policy change achieve? 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What level of government sets that policy? How might you be able to engage with the policy makers?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Who are the other players that might be affected by your proposed public positive change either positively or negatively?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How might you try to bring other people on board?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6450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">
  <a:themeElements>
    <a:clrScheme name="">
      <a:dk1>
        <a:srgbClr val="3F3F3F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34343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">
      <a:majorFont>
        <a:latin typeface="Lucida Grande"/>
        <a:ea typeface="ヒラギノ角ゴ ProN W3"/>
        <a:cs typeface="ヒラギノ角ゴ ProN W3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40404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3F3F3F"/>
            </a:solidFill>
            <a:effectLst/>
            <a:latin typeface="Palatino" charset="0"/>
            <a:ea typeface="ヒラギノ明朝 ProN W3" charset="-128"/>
            <a:cs typeface="ヒラギノ明朝 ProN W3" charset="-128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40404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3F3F3F"/>
            </a:solidFill>
            <a:effectLst/>
            <a:latin typeface="Palatino" charset="0"/>
            <a:ea typeface="ヒラギノ明朝 ProN W3" charset="-128"/>
            <a:cs typeface="ヒラギノ明朝 ProN W3" charset="-128"/>
            <a:sym typeface="Palatino" charset="0"/>
          </a:defRPr>
        </a:defPPr>
      </a:lstStyle>
    </a:lnDef>
  </a:objectDefaults>
  <a:extraClrSchemeLst>
    <a:extraClrScheme>
      <a:clrScheme name="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sides">
  <a:themeElements>
    <a:clrScheme name="">
      <a:dk1>
        <a:srgbClr val="3F3F3F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34343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nsides">
      <a:majorFont>
        <a:latin typeface="Lucida Grande"/>
        <a:ea typeface="ヒラギノ角ゴ ProN W3"/>
        <a:cs typeface="ヒラギノ角ゴ ProN W3"/>
      </a:majorFont>
      <a:minorFont>
        <a:latin typeface="Lucida Grand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40404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3F3F3F"/>
            </a:solidFill>
            <a:effectLst/>
            <a:latin typeface="Palatino" charset="0"/>
            <a:ea typeface="ヒラギノ明朝 ProN W3" charset="-128"/>
            <a:cs typeface="ヒラギノ明朝 ProN W3" charset="-128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40404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3F3F3F"/>
            </a:solidFill>
            <a:effectLst/>
            <a:latin typeface="Palatino" charset="0"/>
            <a:ea typeface="ヒラギノ明朝 ProN W3" charset="-128"/>
            <a:cs typeface="ヒラギノ明朝 ProN W3" charset="-128"/>
            <a:sym typeface="Palatino" charset="0"/>
          </a:defRPr>
        </a:defPPr>
      </a:lstStyle>
    </a:lnDef>
  </a:objectDefaults>
  <a:extraClrSchemeLst>
    <a:extraClrScheme>
      <a:clrScheme name="Ins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10025</TotalTime>
  <Pages>0</Pages>
  <Words>483</Words>
  <Characters>0</Characters>
  <Application>Microsoft Macintosh PowerPoint</Application>
  <PresentationFormat>Letter Paper (8.5x11 in)</PresentationFormat>
  <Lines>0</Lines>
  <Paragraphs>61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Helvetica</vt:lpstr>
      <vt:lpstr>helvetica neue</vt:lpstr>
      <vt:lpstr>Lucida Grande</vt:lpstr>
      <vt:lpstr>Palatino</vt:lpstr>
      <vt:lpstr>Stone Sans</vt:lpstr>
      <vt:lpstr>Wingdings</vt:lpstr>
      <vt:lpstr>Title</vt:lpstr>
      <vt:lpstr>Insides</vt:lpstr>
      <vt:lpstr>What is public policy &amp; why you should get involved in shaping it</vt:lpstr>
      <vt:lpstr>Overview</vt:lpstr>
      <vt:lpstr>PowerPoint Presentation</vt:lpstr>
      <vt:lpstr>PowerPoint Presentation</vt:lpstr>
      <vt:lpstr>PowerPoint Presentation</vt:lpstr>
      <vt:lpstr>PowerPoint Presentation</vt:lpstr>
      <vt:lpstr>What is policy?</vt:lpstr>
      <vt:lpstr>What is public policy?</vt:lpstr>
      <vt:lpstr>Public policy in your life</vt:lpstr>
      <vt:lpstr>Who makes what public policy in Canada</vt:lpstr>
      <vt:lpstr>Who makes what public policy in Canada</vt:lpstr>
      <vt:lpstr>Who makes what public policy in Canada</vt:lpstr>
      <vt:lpstr>Who does public policy serve?</vt:lpstr>
      <vt:lpstr>PowerPoint Presentation</vt:lpstr>
      <vt:lpstr>How we work to shape policy</vt:lpstr>
      <vt:lpstr>Why we need you to help shape better policies?</vt:lpstr>
      <vt:lpstr>What you can do to help shape policy</vt:lpstr>
      <vt:lpstr>Food for thought</vt:lpstr>
      <vt:lpstr>Reflection activity</vt:lpstr>
      <vt:lpstr>Reflection activity (in small groups)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Communicating value(s)</dc:title>
  <dc:subject/>
  <dc:creator/>
  <cp:keywords/>
  <dc:description/>
  <cp:lastModifiedBy>Iglika Ivanova</cp:lastModifiedBy>
  <cp:revision>713</cp:revision>
  <cp:lastPrinted>2012-07-06T21:51:01Z</cp:lastPrinted>
  <dcterms:created xsi:type="dcterms:W3CDTF">2012-07-09T23:52:31Z</dcterms:created>
  <dcterms:modified xsi:type="dcterms:W3CDTF">2019-03-28T06:36:18Z</dcterms:modified>
</cp:coreProperties>
</file>